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6E6061-CC38-4C21-A1D0-A0BFB4252E65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D7EF38-5EFD-4D32-9F49-07298B53DD3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55</a:t>
            </a:r>
            <a:r>
              <a:rPr lang="en-US" baseline="30000" dirty="0" smtClean="0"/>
              <a:t>th</a:t>
            </a:r>
            <a:r>
              <a:rPr lang="en-US" dirty="0" smtClean="0"/>
              <a:t> Reunion Dinner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73 (640x48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809" y="457200"/>
            <a:ext cx="927561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11316"/>
            <a:ext cx="6353224" cy="67466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77 (640x48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79 (640x47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30" y="0"/>
            <a:ext cx="91822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903" y="762000"/>
            <a:ext cx="9137717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380" y="2057400"/>
            <a:ext cx="918676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84 (640x39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06" y="685800"/>
            <a:ext cx="9206204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49" y="1524000"/>
            <a:ext cx="9113192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86 (640x59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145"/>
            <a:ext cx="7333580" cy="68408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1 (640x37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86" y="762000"/>
            <a:ext cx="9152172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37" y="990600"/>
            <a:ext cx="905848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783"/>
            <a:ext cx="5867400" cy="69142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0363"/>
            <a:ext cx="9144000" cy="69787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388" y="1447800"/>
            <a:ext cx="9232776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51" y="685800"/>
            <a:ext cx="927597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5 (452x268)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5" y="762000"/>
            <a:ext cx="9124666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6 (640x34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2975"/>
            <a:ext cx="9056414" cy="4924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7 (581x46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497"/>
            <a:ext cx="8686800" cy="69972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566" y="0"/>
            <a:ext cx="81128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110552"/>
            <a:ext cx="8521621" cy="6747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71 (493x64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598" y="0"/>
            <a:ext cx="5384602" cy="69901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209" y="0"/>
            <a:ext cx="7219582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3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55th Reunion Dinner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55th Reunion Dinner</dc:title>
  <dc:creator>Jerry May</dc:creator>
  <cp:lastModifiedBy>Jerry May</cp:lastModifiedBy>
  <cp:revision>2</cp:revision>
  <dcterms:created xsi:type="dcterms:W3CDTF">2013-01-24T20:42:19Z</dcterms:created>
  <dcterms:modified xsi:type="dcterms:W3CDTF">2013-01-24T20:54:28Z</dcterms:modified>
</cp:coreProperties>
</file>