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6" r:id="rId22"/>
    <p:sldId id="287" r:id="rId23"/>
    <p:sldId id="288" r:id="rId24"/>
    <p:sldId id="290" r:id="rId25"/>
    <p:sldId id="291" r:id="rId26"/>
    <p:sldId id="292" r:id="rId27"/>
    <p:sldId id="293" r:id="rId28"/>
    <p:sldId id="294" r:id="rId29"/>
    <p:sldId id="296" r:id="rId30"/>
    <p:sldId id="297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DC6D-ACBA-4B22-BE46-DB1926BDF2EF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241E-531B-4A67-AAA5-E3FAB076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DC6D-ACBA-4B22-BE46-DB1926BDF2EF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241E-531B-4A67-AAA5-E3FAB076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DC6D-ACBA-4B22-BE46-DB1926BDF2EF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241E-531B-4A67-AAA5-E3FAB076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DC6D-ACBA-4B22-BE46-DB1926BDF2EF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241E-531B-4A67-AAA5-E3FAB076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DC6D-ACBA-4B22-BE46-DB1926BDF2EF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E2241E-531B-4A67-AAA5-E3FAB076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DC6D-ACBA-4B22-BE46-DB1926BDF2EF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241E-531B-4A67-AAA5-E3FAB076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DC6D-ACBA-4B22-BE46-DB1926BDF2EF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241E-531B-4A67-AAA5-E3FAB076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DC6D-ACBA-4B22-BE46-DB1926BDF2EF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241E-531B-4A67-AAA5-E3FAB076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DC6D-ACBA-4B22-BE46-DB1926BDF2EF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241E-531B-4A67-AAA5-E3FAB076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DC6D-ACBA-4B22-BE46-DB1926BDF2EF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241E-531B-4A67-AAA5-E3FAB076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DC6D-ACBA-4B22-BE46-DB1926BDF2EF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241E-531B-4A67-AAA5-E3FAB076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D1DC6D-ACBA-4B22-BE46-DB1926BDF2EF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E2241E-531B-4A67-AAA5-E3FAB076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1957 CVHS</a:t>
            </a:r>
            <a:br>
              <a:rPr lang="en-US" dirty="0" smtClean="0"/>
            </a:br>
            <a:r>
              <a:rPr lang="en-US" dirty="0" smtClean="0"/>
              <a:t>55th Reunion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Mangia</a:t>
            </a:r>
            <a:r>
              <a:rPr lang="en-US" dirty="0" smtClean="0"/>
              <a:t> </a:t>
            </a:r>
            <a:r>
              <a:rPr lang="en-US" dirty="0" err="1" smtClean="0"/>
              <a:t>Italiano</a:t>
            </a:r>
            <a:endParaRPr lang="en-US" dirty="0" smtClean="0"/>
          </a:p>
          <a:p>
            <a:r>
              <a:rPr lang="en-US" dirty="0" smtClean="0"/>
              <a:t>October 4, 2012</a:t>
            </a:r>
            <a:endParaRPr lang="en-US" dirty="0"/>
          </a:p>
        </p:txBody>
      </p:sp>
    </p:spTree>
  </p:cSld>
  <p:clrMapOvr>
    <a:masterClrMapping/>
  </p:clrMapOvr>
  <p:transition advTm="505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3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65314" y="1143000"/>
            <a:ext cx="9198428" cy="4953000"/>
          </a:xfrm>
          <a:prstGeom prst="rect">
            <a:avLst/>
          </a:prstGeom>
        </p:spPr>
      </p:pic>
    </p:spTree>
  </p:cSld>
  <p:clrMapOvr>
    <a:masterClrMapping/>
  </p:clrMapOvr>
  <p:transition advTm="508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3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85800" y="43218"/>
            <a:ext cx="8153400" cy="6814782"/>
          </a:xfrm>
          <a:prstGeom prst="rect">
            <a:avLst/>
          </a:prstGeom>
        </p:spPr>
      </p:pic>
    </p:spTree>
  </p:cSld>
  <p:clrMapOvr>
    <a:masterClrMapping/>
  </p:clrMapOvr>
  <p:transition advTm="502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3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76250" y="0"/>
            <a:ext cx="8667750" cy="6934200"/>
          </a:xfrm>
          <a:prstGeom prst="rect">
            <a:avLst/>
          </a:prstGeom>
        </p:spPr>
      </p:pic>
    </p:spTree>
  </p:cSld>
  <p:clrMapOvr>
    <a:masterClrMapping/>
  </p:clrMapOvr>
  <p:transition advTm="513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640003"/>
            <a:ext cx="9144000" cy="3577994"/>
          </a:xfrm>
          <a:prstGeom prst="rect">
            <a:avLst/>
          </a:prstGeom>
        </p:spPr>
      </p:pic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38.JPG"/>
          <p:cNvPicPr>
            <a:picLocks noChangeAspect="1"/>
          </p:cNvPicPr>
          <p:nvPr/>
        </p:nvPicPr>
        <p:blipFill>
          <a:blip r:embed="rId2" cstate="email">
            <a:lum contrast="-10000"/>
          </a:blip>
          <a:stretch>
            <a:fillRect/>
          </a:stretch>
        </p:blipFill>
        <p:spPr>
          <a:xfrm>
            <a:off x="0" y="1751823"/>
            <a:ext cx="9144000" cy="3354354"/>
          </a:xfrm>
          <a:prstGeom prst="rect">
            <a:avLst/>
          </a:prstGeom>
        </p:spPr>
      </p:pic>
    </p:spTree>
  </p:cSld>
  <p:clrMapOvr>
    <a:masterClrMapping/>
  </p:clrMapOvr>
  <p:transition advTm="571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4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14925" y="290623"/>
            <a:ext cx="9258925" cy="6567377"/>
          </a:xfrm>
          <a:prstGeom prst="rect">
            <a:avLst/>
          </a:prstGeom>
        </p:spPr>
      </p:pic>
    </p:spTree>
  </p:cSld>
  <p:clrMapOvr>
    <a:masterClrMapping/>
  </p:clrMapOvr>
  <p:transition advTm="52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4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582661"/>
            <a:ext cx="9207954" cy="5208539"/>
          </a:xfrm>
          <a:prstGeom prst="rect">
            <a:avLst/>
          </a:prstGeom>
        </p:spPr>
      </p:pic>
    </p:spTree>
  </p:cSld>
  <p:clrMapOvr>
    <a:masterClrMapping/>
  </p:clrMapOvr>
  <p:transition advTm="517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42.JPG"/>
          <p:cNvPicPr>
            <a:picLocks noChangeAspect="1"/>
          </p:cNvPicPr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>
          <a:xfrm>
            <a:off x="-121920" y="-1"/>
            <a:ext cx="9265920" cy="6714435"/>
          </a:xfrm>
          <a:prstGeom prst="rect">
            <a:avLst/>
          </a:prstGeom>
        </p:spPr>
      </p:pic>
    </p:spTree>
  </p:cSld>
  <p:clrMapOvr>
    <a:masterClrMapping/>
  </p:clrMapOvr>
  <p:transition advTm="602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17231" y="381000"/>
            <a:ext cx="9261231" cy="6019800"/>
          </a:xfrm>
          <a:prstGeom prst="rect">
            <a:avLst/>
          </a:prstGeom>
        </p:spPr>
      </p:pic>
    </p:spTree>
  </p:cSld>
  <p:clrMapOvr>
    <a:masterClrMapping/>
  </p:clrMapOvr>
  <p:transition advTm="518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4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600200"/>
            <a:ext cx="9144000" cy="3486805"/>
          </a:xfrm>
          <a:prstGeom prst="rect">
            <a:avLst/>
          </a:prstGeom>
        </p:spPr>
      </p:pic>
    </p:spTree>
  </p:cSld>
  <p:clrMapOvr>
    <a:masterClrMapping/>
  </p:clrMapOvr>
  <p:transition advTm="49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1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52400" y="1143000"/>
            <a:ext cx="9448800" cy="4724400"/>
          </a:xfrm>
          <a:prstGeom prst="rect">
            <a:avLst/>
          </a:prstGeom>
        </p:spPr>
      </p:pic>
    </p:spTree>
  </p:cSld>
  <p:clrMapOvr>
    <a:masterClrMapping/>
  </p:clrMapOvr>
  <p:transition advTm="500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50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183443" y="1143000"/>
            <a:ext cx="8825089" cy="4038600"/>
          </a:xfrm>
          <a:prstGeom prst="rect">
            <a:avLst/>
          </a:prstGeom>
        </p:spPr>
      </p:pic>
    </p:spTree>
  </p:cSld>
  <p:clrMapOvr>
    <a:masterClrMapping/>
  </p:clrMapOvr>
  <p:transition advTm="547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51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533400" y="204548"/>
            <a:ext cx="7860088" cy="6653452"/>
          </a:xfrm>
          <a:prstGeom prst="rect">
            <a:avLst/>
          </a:prstGeom>
        </p:spPr>
      </p:pic>
    </p:spTree>
  </p:cSld>
  <p:clrMapOvr>
    <a:masterClrMapping/>
  </p:clrMapOvr>
  <p:transition advTm="531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52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-27992" y="762000"/>
            <a:ext cx="9237306" cy="5029200"/>
          </a:xfrm>
          <a:prstGeom prst="rect">
            <a:avLst/>
          </a:prstGeom>
        </p:spPr>
      </p:pic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5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53474" y="381000"/>
            <a:ext cx="9317790" cy="6477000"/>
          </a:xfrm>
          <a:prstGeom prst="rect">
            <a:avLst/>
          </a:prstGeom>
        </p:spPr>
      </p:pic>
    </p:spTree>
  </p:cSld>
  <p:clrMapOvr>
    <a:masterClrMapping/>
  </p:clrMapOvr>
  <p:transition advTm="500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51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0" y="1447800"/>
            <a:ext cx="9144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53.JPG"/>
          <p:cNvPicPr>
            <a:picLocks noChangeAspect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>
          <a:xfrm>
            <a:off x="-204788" y="609600"/>
            <a:ext cx="9348788" cy="5827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54.JPG"/>
          <p:cNvPicPr>
            <a:picLocks noChangeAspect="1"/>
          </p:cNvPicPr>
          <p:nvPr/>
        </p:nvPicPr>
        <p:blipFill>
          <a:blip r:embed="rId2" cstate="email">
            <a:lum bright="-10000" contrast="-10000"/>
          </a:blip>
          <a:srcRect/>
          <a:stretch>
            <a:fillRect/>
          </a:stretch>
        </p:blipFill>
        <p:spPr>
          <a:xfrm>
            <a:off x="-10160" y="1143000"/>
            <a:ext cx="910463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55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0" y="0"/>
            <a:ext cx="9144000" cy="7114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56.JPG"/>
          <p:cNvPicPr>
            <a:picLocks noChangeAspect="1"/>
          </p:cNvPicPr>
          <p:nvPr/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>
          <a:xfrm>
            <a:off x="1191768" y="0"/>
            <a:ext cx="6352032" cy="7218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58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-1" y="635000"/>
            <a:ext cx="9115085" cy="591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59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335756" y="-1"/>
            <a:ext cx="8503444" cy="6874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460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-126206" y="1600200"/>
            <a:ext cx="932021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2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92741" y="1371600"/>
            <a:ext cx="9453282" cy="4343400"/>
          </a:xfrm>
          <a:prstGeom prst="rect">
            <a:avLst/>
          </a:prstGeom>
        </p:spPr>
      </p:pic>
    </p:spTree>
  </p:cSld>
  <p:clrMapOvr>
    <a:masterClrMapping/>
  </p:clrMapOvr>
  <p:transition advTm="539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43203" y="838200"/>
            <a:ext cx="9472448" cy="5334000"/>
          </a:xfrm>
          <a:prstGeom prst="rect">
            <a:avLst/>
          </a:prstGeom>
        </p:spPr>
      </p:pic>
    </p:spTree>
  </p:cSld>
  <p:clrMapOvr>
    <a:masterClrMapping/>
  </p:clrMapOvr>
  <p:transition advTm="505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2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16305" y="838200"/>
            <a:ext cx="9491579" cy="5410200"/>
          </a:xfrm>
          <a:prstGeom prst="rect">
            <a:avLst/>
          </a:prstGeom>
        </p:spPr>
      </p:pic>
    </p:spTree>
  </p:cSld>
  <p:clrMapOvr>
    <a:masterClrMapping/>
  </p:clrMapOvr>
  <p:transition advTm="519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2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44450" y="838200"/>
            <a:ext cx="9287510" cy="5410200"/>
          </a:xfrm>
          <a:prstGeom prst="rect">
            <a:avLst/>
          </a:prstGeom>
        </p:spPr>
      </p:pic>
    </p:spTree>
  </p:cSld>
  <p:clrMapOvr>
    <a:masterClrMapping/>
  </p:clrMapOvr>
  <p:transition advTm="489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58119" y="533400"/>
            <a:ext cx="9368726" cy="5943600"/>
          </a:xfrm>
          <a:prstGeom prst="rect">
            <a:avLst/>
          </a:prstGeom>
        </p:spPr>
      </p:pic>
    </p:spTree>
  </p:cSld>
  <p:clrMapOvr>
    <a:masterClrMapping/>
  </p:clrMapOvr>
  <p:transition advTm="505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1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2140" y="1066800"/>
            <a:ext cx="9150486" cy="5181600"/>
          </a:xfrm>
          <a:prstGeom prst="rect">
            <a:avLst/>
          </a:prstGeom>
        </p:spPr>
      </p:pic>
    </p:spTree>
  </p:cSld>
  <p:clrMapOvr>
    <a:masterClrMapping/>
  </p:clrMapOvr>
  <p:transition advTm="510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8</Words>
  <Application>Microsoft Office PowerPoint</Application>
  <PresentationFormat>On-screen Show (4:3)</PresentationFormat>
  <Paragraphs>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1957 CVHS 55th Reunion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1957 CVHS 55th Reunion</dc:title>
  <dc:creator>Jerry May</dc:creator>
  <cp:lastModifiedBy>Jerry May</cp:lastModifiedBy>
  <cp:revision>8</cp:revision>
  <dcterms:created xsi:type="dcterms:W3CDTF">2012-10-05T04:12:58Z</dcterms:created>
  <dcterms:modified xsi:type="dcterms:W3CDTF">2013-01-22T23:55:39Z</dcterms:modified>
</cp:coreProperties>
</file>